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37" autoAdjust="0"/>
    <p:restoredTop sz="94670" autoAdjust="0"/>
  </p:normalViewPr>
  <p:slideViewPr>
    <p:cSldViewPr>
      <p:cViewPr varScale="1">
        <p:scale>
          <a:sx n="98" d="100"/>
          <a:sy n="98" d="100"/>
        </p:scale>
        <p:origin x="-25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l-SI" smtClean="0"/>
              <a:t>Kliknite, če želite urediti slog podnaslova matrice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C855CF-51C2-4691-B41F-DB6CE36BA7C2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8F832-1F1E-4E64-995F-FEC6BE84E02E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619F6-C31D-4E75-8AB6-C17C1867FCD8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88BAB-2479-4637-8A4E-4D8491E1AE83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7" name="Ograd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8" name="Ograd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9" name="Ograd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90FAB1-BFD6-4CE5-8C1A-2D8C8222CFE7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9D8FB-F094-4EDD-BB5E-9D3393BF13D9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3" name="Ograd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F49432-F88F-41D9-8E83-45B20A42AAF9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F9642-7E18-40CA-85D1-FA58B4E3D8A2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Kliknite, če želite urediti sloge besedila matrice</a:t>
            </a:r>
          </a:p>
        </p:txBody>
      </p:sp>
      <p:sp>
        <p:nvSpPr>
          <p:cNvPr id="5" name="Ograd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1BDBF-8F53-4839-B34C-69D435A7E541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96870A-FA80-4445-BD3D-FE669049D2F9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Kliknite, če želite urediti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5" name="Ograd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sl-SI"/>
          </a:p>
        </p:txBody>
      </p:sp>
      <p:sp>
        <p:nvSpPr>
          <p:cNvPr id="6" name="Ograd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CB4F7-446B-4654-8E33-F1E3F5321254}" type="slidenum">
              <a:rPr lang="sl-SI"/>
              <a:pPr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smtClean="0"/>
              <a:t>Kliknite, če želite urediti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sl-SI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sl-SI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357ABD0-E11E-418C-BC50-15AF4763B758}" type="slidenum">
              <a:rPr lang="sl-SI"/>
              <a:pPr/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\\MAIL\RedirectedFolders\Karin\My%20Documents\ZPMS_dobrodelne%20akcije\ZPMS_Radio%20Koper\Anketa%20IZLET%20ZA%20PET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2052" name="Picture 4" descr="cerkno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675687" cy="6267450"/>
          </a:xfrm>
          <a:prstGeom prst="rect">
            <a:avLst/>
          </a:prstGeom>
          <a:noFill/>
        </p:spPr>
      </p:pic>
      <p:pic>
        <p:nvPicPr>
          <p:cNvPr id="2053" name="Anketa IZLET ZA PET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3"/>
                                        </p:tgtEl>
                                      </p:cBhvr>
                                    </p:cmd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9000" numSld="1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4100" name="Picture 4" descr="cerkno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950" y="0"/>
            <a:ext cx="9251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5124" name="Picture 4" descr="cerkn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213" y="-77788"/>
            <a:ext cx="10296526" cy="6935788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3076" name="Picture 4" descr="cerkno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57238" y="-127000"/>
            <a:ext cx="10298113" cy="6985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6148" name="Picture 4" descr="cerkno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12775" y="-30163"/>
            <a:ext cx="10080625" cy="68881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7172" name="Picture 4" descr="cerkno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1338" y="0"/>
            <a:ext cx="10514013" cy="703103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8196" name="Picture 4" descr="cerkno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1015365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9220" name="Picture 4" descr="cerkno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313" y="0"/>
            <a:ext cx="10153651" cy="6869113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10244" name="Picture 4" descr="cerkno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1338" y="0"/>
            <a:ext cx="1008221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pic>
        <p:nvPicPr>
          <p:cNvPr id="11268" name="Picture 4" descr="cerkno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4213" y="-77788"/>
            <a:ext cx="10440988" cy="7035801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ivzeti načrt">
  <a:themeElements>
    <a:clrScheme name="Privzeti načr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ivzeti načr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ivzeti načr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vzeti načr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vzeti načr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vzeti načr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vzeti načr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ivzeti načr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ivzeti načr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ivzeti načr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ivzeti načr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ivzeti načr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ivzeti načr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ivzeti načr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0</Words>
  <Application>Microsoft Office PowerPoint</Application>
  <PresentationFormat>Diaprojekcija na zaslonu (4:3)</PresentationFormat>
  <Paragraphs>0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10</vt:i4>
      </vt:variant>
    </vt:vector>
  </HeadingPairs>
  <TitlesOfParts>
    <vt:vector size="11" baseType="lpstr">
      <vt:lpstr>Privzeti načrt</vt:lpstr>
      <vt:lpstr>Diapozitiv 1</vt:lpstr>
      <vt:lpstr>Diapozitiv 2</vt:lpstr>
      <vt:lpstr>Diapozitiv 3</vt:lpstr>
      <vt:lpstr>Diapozitiv 4</vt:lpstr>
      <vt:lpstr>Diapozitiv 5</vt:lpstr>
      <vt:lpstr>Diapozitiv 6</vt:lpstr>
      <vt:lpstr>Diapozitiv 7</vt:lpstr>
      <vt:lpstr>Diapozitiv 8</vt:lpstr>
      <vt:lpstr>Diapozitiv 9</vt:lpstr>
      <vt:lpstr>Diapozitiv 10</vt:lpstr>
    </vt:vector>
  </TitlesOfParts>
  <Company>ZPMS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Diapozitiv 1</dc:title>
  <dc:creator>Zdenka Premoša</dc:creator>
  <cp:lastModifiedBy>Karin Elena Sánchez</cp:lastModifiedBy>
  <cp:revision>14</cp:revision>
  <dcterms:created xsi:type="dcterms:W3CDTF">2012-02-24T07:51:17Z</dcterms:created>
  <dcterms:modified xsi:type="dcterms:W3CDTF">2012-02-24T13:28:17Z</dcterms:modified>
</cp:coreProperties>
</file>